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265" r:id="rId11"/>
    <p:sldId id="267" r:id="rId12"/>
    <p:sldId id="270" r:id="rId13"/>
    <p:sldId id="272" r:id="rId14"/>
    <p:sldId id="273" r:id="rId1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E8C6B39-B156-4A26-BAFF-8387766C3C54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1974C3A-E474-46A0-AA3E-AE692424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8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36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2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34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40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92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0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6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D2512C-AD9B-4B04-BAAC-935D22DD62EF}" type="datetimeFigureOut">
              <a:rPr lang="en-US" smtClean="0"/>
              <a:t>9/9/17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4B2844-02D4-46BF-913C-596A58AB2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ksga.psu.edu/document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Manager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Manpreet Kooner (AKA: Money)– msk28@psu.edu</a:t>
            </a:r>
          </a:p>
        </p:txBody>
      </p:sp>
    </p:spTree>
    <p:extLst>
      <p:ext uri="{BB962C8B-B14F-4D97-AF65-F5344CB8AC3E}">
        <p14:creationId xmlns:p14="http://schemas.microsoft.com/office/powerpoint/2010/main" val="4584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3" y="256405"/>
            <a:ext cx="5568043" cy="64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2" y="2810932"/>
            <a:ext cx="9601196" cy="1303867"/>
          </a:xfrm>
        </p:spPr>
        <p:txBody>
          <a:bodyPr/>
          <a:lstStyle/>
          <a:p>
            <a:r>
              <a:rPr lang="en-US" dirty="0" smtClean="0"/>
              <a:t>Sample Redistribution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0" y="382113"/>
            <a:ext cx="5452110" cy="61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92" y="2296582"/>
            <a:ext cx="9601196" cy="1303867"/>
          </a:xfrm>
        </p:spPr>
        <p:txBody>
          <a:bodyPr/>
          <a:lstStyle/>
          <a:p>
            <a:r>
              <a:rPr lang="en-US" dirty="0" smtClean="0"/>
              <a:t>Sample Actual Expenditures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0" y="118005"/>
            <a:ext cx="5316220" cy="65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Deadlines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Monday 11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 (October 30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by 5 PM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11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Emailed allocations Friday night of 11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Senate Votes on 13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8648" y="4502990"/>
            <a:ext cx="66164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</a:rPr>
              <a:t>Budgets turned in after deadline WILL NOT </a:t>
            </a:r>
            <a:r>
              <a:rPr lang="en-US" sz="3600" b="1" smtClean="0">
                <a:ln/>
                <a:solidFill>
                  <a:schemeClr val="accent4"/>
                </a:solidFill>
              </a:rPr>
              <a:t>be accepted!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necessary documents/forms (Ex. Budget Form)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bksga.psu.edu/documents/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 Signature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Club President Signature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Receipts (when available)</a:t>
            </a:r>
          </a:p>
        </p:txBody>
      </p:sp>
    </p:spTree>
    <p:extLst>
      <p:ext uri="{BB962C8B-B14F-4D97-AF65-F5344CB8AC3E}">
        <p14:creationId xmlns:p14="http://schemas.microsoft.com/office/powerpoint/2010/main" val="27852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Honoria (Presenters)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 presenters totaling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$5,000.00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academic year (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$2,500.00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semester)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Clothing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$200.00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semester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 Materials (Prizes, decorations, etc.)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$100.00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semester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Expenses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$500.00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event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Tickets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$15.00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student for off-campus events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75% of transportation cost or up to a total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$1,000.00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Lodging (Hotels)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student/per night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$75.00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student per event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$300.00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academic year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$250.00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academic year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$50.00 </a:t>
            </a:r>
            <a:r>
              <a:rPr lang="en-US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academic year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allocation: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$5,000.00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semester</a:t>
            </a:r>
            <a:endParaRPr lang="en-US" sz="25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4" y="279777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428" y="177800"/>
            <a:ext cx="5583873" cy="65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67" y="277586"/>
            <a:ext cx="6560189" cy="63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Forms of Documentation: </a:t>
            </a:r>
          </a:p>
          <a:p>
            <a:r>
              <a:rPr lang="en-US" dirty="0" smtClean="0"/>
              <a:t>Invoices</a:t>
            </a:r>
          </a:p>
          <a:p>
            <a:r>
              <a:rPr lang="en-US" dirty="0" smtClean="0"/>
              <a:t>Quotes</a:t>
            </a:r>
          </a:p>
          <a:p>
            <a:r>
              <a:rPr lang="en-US" dirty="0" smtClean="0"/>
              <a:t>Itemized Receipts   </a:t>
            </a:r>
          </a:p>
          <a:p>
            <a:r>
              <a:rPr lang="en-US" dirty="0" smtClean="0"/>
              <a:t>Food Services Menu </a:t>
            </a:r>
          </a:p>
          <a:p>
            <a:r>
              <a:rPr lang="en-US" dirty="0" smtClean="0"/>
              <a:t>Webpage screenshot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972" y="2582332"/>
            <a:ext cx="9601196" cy="1303867"/>
          </a:xfrm>
        </p:spPr>
        <p:txBody>
          <a:bodyPr/>
          <a:lstStyle/>
          <a:p>
            <a:r>
              <a:rPr lang="en-US" dirty="0" smtClean="0"/>
              <a:t>Appeal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0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1907</TotalTime>
  <Words>208</Words>
  <Application>Microsoft Macintosh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Budget Process</vt:lpstr>
      <vt:lpstr>Deadlines</vt:lpstr>
      <vt:lpstr>Needs</vt:lpstr>
      <vt:lpstr>Summary</vt:lpstr>
      <vt:lpstr>Sample Budget</vt:lpstr>
      <vt:lpstr>PowerPoint Presentation</vt:lpstr>
      <vt:lpstr>PowerPoint Presentation</vt:lpstr>
      <vt:lpstr>Documentation</vt:lpstr>
      <vt:lpstr>Appeal Form</vt:lpstr>
      <vt:lpstr>PowerPoint Presentation</vt:lpstr>
      <vt:lpstr>Sample Redistribution Form</vt:lpstr>
      <vt:lpstr>PowerPoint Presentation</vt:lpstr>
      <vt:lpstr>Sample Actual Expenditures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Process</dc:title>
  <dc:creator>Kyle Baker</dc:creator>
  <cp:lastModifiedBy>Manpreet Kooner</cp:lastModifiedBy>
  <cp:revision>29</cp:revision>
  <cp:lastPrinted>2017-09-09T03:17:23Z</cp:lastPrinted>
  <dcterms:created xsi:type="dcterms:W3CDTF">2016-02-26T20:36:31Z</dcterms:created>
  <dcterms:modified xsi:type="dcterms:W3CDTF">2017-09-10T01:41:50Z</dcterms:modified>
</cp:coreProperties>
</file>